
<file path=[Content_Types].xml><?xml version="1.0" encoding="utf-8"?>
<Types xmlns="http://schemas.openxmlformats.org/package/2006/content-types">
  <Default Extension="web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7027" y="294587"/>
            <a:ext cx="109774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  Фиат </a:t>
            </a:r>
            <a:r>
              <a:rPr lang="ru-RU" sz="1400" dirty="0" err="1"/>
              <a:t>Дукато</a:t>
            </a:r>
            <a:r>
              <a:rPr lang="ru-RU" sz="1400" dirty="0"/>
              <a:t>, цвет белый, ГРЗ Н233НА199, брошено по адресу: г. Москва, район Щербинка, Симферопольское ш., вблизи д. 16 с. 3.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4" y="2660073"/>
            <a:ext cx="4762965" cy="382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15781</TotalTime>
  <Words>200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Кристя Анастасия Игоревна</dc:creator>
  <cp:lastModifiedBy>Сандетова Анастасия Игоревна</cp:lastModifiedBy>
  <cp:revision>16</cp:revision>
  <dcterms:created xsi:type="dcterms:W3CDTF">2025-11-12T06:09:37Z</dcterms:created>
  <dcterms:modified xsi:type="dcterms:W3CDTF">2026-08-07T12:54:39Z</dcterms:modified>
</cp:coreProperties>
</file>